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t as Default" id="{AEB18E1B-EFCC-4D6C-80B6-1FBBCBB748C5}">
          <p14:sldIdLst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548235"/>
    <a:srgbClr val="ED7D31"/>
    <a:srgbClr val="182848"/>
    <a:srgbClr val="4B6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>
      <p:cViewPr>
        <p:scale>
          <a:sx n="75" d="100"/>
          <a:sy n="75" d="100"/>
        </p:scale>
        <p:origin x="2280" y="10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41709-937A-61A4-8152-21D13CA70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B9C47-3736-0993-68AF-6D5FC1F59A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B2FEF-02FB-D66D-DD4E-2378CB657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40821-9311-EF16-DFFE-02878CC04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7353D-C244-85B6-0CD2-77BF5D359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58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3851E-51B0-67F5-610F-A0EC3BB9F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11D41-B34E-DF56-4BDD-51CAC5A34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B08E6-66BA-DE3F-E144-87D26D534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66D1B-E310-BD9B-0BA8-4EB13EF4B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4443AB-C6D1-40DA-5A3A-FF299C591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759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3D0131-068F-4265-AEDD-6AC0E9B5EF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F5C5E6-74BD-D2DB-271D-EC31E467F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4722B-9161-2F4B-3EFC-FE7B31B6E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F9D49-7D8B-8DDE-B8DD-780FA6847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DD071-A2F7-C2A6-23EA-FF21F3301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2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D610D-CC9D-CD5A-6245-53F3F2162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75F91-D050-C8DE-3DB0-58978CD25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52F65-109E-9B6B-9936-F91B6C166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F17978-DB42-80E7-69A3-10C5E6CED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384F8-57F9-5EFB-A9A3-0DD979052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5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CA4D8-5C9D-467F-16D9-6FBEC8A7F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BBDF40-6AF6-2B40-DD52-9996E9A15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F1B74-D1BB-2706-3F6C-E6F82798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46BFC-E8AC-C90B-7F92-35931EC37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4E061-9820-9906-E13F-3EC2D6F93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5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48225-2EE3-68B3-8E75-5A9335F89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72383-128E-AA45-F26F-A4D93010D7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2A32B-6A38-E9BB-FB4D-84809D915D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1159FC-041E-A571-6E7C-2F3FD565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C85012-CD68-918E-3BAA-239D873D6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99D263-ED9B-F483-23A2-FBBF8244C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2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EE4EB-94A5-514B-C8AE-A62985B47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C8F27-26AD-C50B-1497-6A37DC88F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81B2B0-ABB6-4C6D-ED5E-03A05E5B8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0E60AF-0D58-BAD2-7320-61250D3D67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969607-60B7-4B87-E7D7-A20D76AEF0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3C81B3-2CA7-518A-16D4-41A330BA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6636DB-5CF7-E573-A345-255085187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698AD7-A84A-4FFA-381F-4D49175B6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204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228B2-D415-9790-4282-D144D4BE2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593D3C-CDDF-277E-47EB-CE0D7B4E2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8C29D4-F31F-F979-2790-411BF5E6E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DE745C-8FF4-6FEA-804F-1CA090C1F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382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B82F3D-3A22-5671-3F6E-E7C9AD3FA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05B78-01D8-DFB8-E00B-9A683A64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2F5C7F-7116-BDDA-F00A-A7E941B4B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15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0F305-9B3C-96EE-50B4-0BE90CC91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305BC-6606-52B4-CE30-653141AF8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486EBD-BB4A-8245-F98E-25B6E82C8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1D59D8-64C5-0E81-2860-9CA4A540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551A8E-F4C1-5438-83C6-D88E04E5C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7A065-785C-FAA8-E169-E2FCF047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7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589BE-F0F1-E1FC-45C3-12CF2EC90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6953FB-4AF7-3DD5-358F-BF45859FA2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A8B950-3F5E-1662-3E2E-03620246E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8ACB93-D515-5B47-E077-00E98725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D92666-FFBB-91E1-F173-15733B14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D213E-0FD2-7C84-E2F4-267896538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85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D7B263-4F56-652B-E538-581ECB2ED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1D26C5-15EC-9B28-8F9E-6AFC0922D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7F20ED-3727-3824-2BE6-29857060E6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C8EC6-1A24-4FE2-8F1B-1609A29C7837}" type="datetimeFigureOut">
              <a:rPr lang="en-US" smtClean="0"/>
              <a:t>11/02/22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01ED3-1901-F532-7033-CE9D8C4DE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BF2C58-B5E8-A639-969B-AD52A6B1D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A1B23-AF67-4273-9D3A-B246F0E15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06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E347EDE-9DCD-4322-6254-AE226B385CBD}"/>
              </a:ext>
            </a:extLst>
          </p:cNvPr>
          <p:cNvSpPr txBox="1"/>
          <p:nvPr/>
        </p:nvSpPr>
        <p:spPr>
          <a:xfrm>
            <a:off x="2396461" y="2844225"/>
            <a:ext cx="7399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/>
              <a:t>Set a shortcut for charts, set a default chart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64508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10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4</cp:revision>
  <dcterms:created xsi:type="dcterms:W3CDTF">2022-10-31T10:13:49Z</dcterms:created>
  <dcterms:modified xsi:type="dcterms:W3CDTF">2022-11-02T10:24:46Z</dcterms:modified>
</cp:coreProperties>
</file>